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  <p:sldId id="258" r:id="rId3"/>
    <p:sldId id="259" r:id="rId4"/>
    <p:sldId id="257" r:id="rId5"/>
    <p:sldId id="260" r:id="rId6"/>
    <p:sldId id="261" r:id="rId7"/>
  </p:sldIdLst>
  <p:sldSz cx="9144000" cy="5143500" type="screen16x9"/>
  <p:notesSz cx="6858000" cy="9144000"/>
  <p:defaultTextStyle>
    <a:defPPr>
      <a:defRPr lang="en-US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97979"/>
    <a:srgbClr val="51515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496" autoAdjust="0"/>
    <p:restoredTop sz="94674"/>
  </p:normalViewPr>
  <p:slideViewPr>
    <p:cSldViewPr snapToGrid="0" snapToObjects="1">
      <p:cViewPr>
        <p:scale>
          <a:sx n="130" d="100"/>
          <a:sy n="130" d="100"/>
        </p:scale>
        <p:origin x="270" y="-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150434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SGNA Communitie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602680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Membership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5129843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C0048D-1D0E-474C-B458-71C8CC232F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700575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C0048D-1D0E-474C-B458-71C8CC232F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705808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C0048D-1D0E-474C-B458-71C8CC232F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903317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C0048D-1D0E-474C-B458-71C8CC232F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155662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342901"/>
            <a:ext cx="4629150" cy="4052888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C0048D-1D0E-474C-B458-71C8CC232F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874083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342901"/>
            <a:ext cx="4629150" cy="4052888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C0048D-1D0E-474C-B458-71C8CC232F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7301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73A44FA4-DC9E-DC4B-A0E4-69DC44B281E5}" type="datetimeFigureOut">
              <a:rPr lang="en-US" smtClean="0"/>
              <a:t>1/16/2019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C0048D-1D0E-474C-B458-71C8CC232F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55280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611" y="833729"/>
            <a:ext cx="7886700" cy="2139553"/>
          </a:xfrm>
        </p:spPr>
        <p:txBody>
          <a:bodyPr anchor="b"/>
          <a:lstStyle>
            <a:lvl1pPr>
              <a:defRPr sz="4500" baseline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8611" y="2993523"/>
            <a:ext cx="7886700" cy="1125140"/>
          </a:xfrm>
        </p:spPr>
        <p:txBody>
          <a:bodyPr/>
          <a:lstStyle>
            <a:lvl1pPr marL="0" indent="0">
              <a:buNone/>
              <a:defRPr sz="1800" baseline="0">
                <a:solidFill>
                  <a:schemeClr val="accent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556734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 v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611" y="833729"/>
            <a:ext cx="7886700" cy="2139553"/>
          </a:xfrm>
        </p:spPr>
        <p:txBody>
          <a:bodyPr anchor="b"/>
          <a:lstStyle>
            <a:lvl1pPr>
              <a:defRPr sz="4500" baseline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8611" y="2993523"/>
            <a:ext cx="7886700" cy="1125140"/>
          </a:xfrm>
        </p:spPr>
        <p:txBody>
          <a:bodyPr/>
          <a:lstStyle>
            <a:lvl1pPr marL="0" indent="0">
              <a:buNone/>
              <a:defRPr sz="1800" baseline="0">
                <a:solidFill>
                  <a:schemeClr val="tx2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570200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Annual Cours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694813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GINAW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064469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he Inside Trac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244227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Infection Preve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033097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Mobile App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097032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9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1165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66626" y="4661174"/>
            <a:ext cx="1648724" cy="2589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 b="0" i="1" baseline="0">
                <a:solidFill>
                  <a:schemeClr val="tx2"/>
                </a:solidFill>
                <a:latin typeface="georgia" charset="0"/>
              </a:defRPr>
            </a:lvl1pPr>
          </a:lstStyle>
          <a:p>
            <a:fld id="{0FC0048D-1D0E-474C-B458-71C8CC232FE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16437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72" r:id="rId4"/>
    <p:sldLayoutId id="2147483674" r:id="rId5"/>
    <p:sldLayoutId id="2147483673" r:id="rId6"/>
    <p:sldLayoutId id="2147483675" r:id="rId7"/>
    <p:sldLayoutId id="2147483676" r:id="rId8"/>
    <p:sldLayoutId id="2147483677" r:id="rId9"/>
    <p:sldLayoutId id="2147483678" r:id="rId10"/>
    <p:sldLayoutId id="2147483679" r:id="rId11"/>
    <p:sldLayoutId id="2147483664" r:id="rId12"/>
    <p:sldLayoutId id="2147483665" r:id="rId13"/>
    <p:sldLayoutId id="2147483666" r:id="rId14"/>
    <p:sldLayoutId id="2147483667" r:id="rId15"/>
    <p:sldLayoutId id="2147483668" r:id="rId16"/>
    <p:sldLayoutId id="2147483669" r:id="rId17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b="0" i="1" kern="1200" baseline="0">
          <a:solidFill>
            <a:schemeClr val="tx2"/>
          </a:solidFill>
          <a:latin typeface="georgia" charset="0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Clr>
          <a:schemeClr val="accent1"/>
        </a:buClr>
        <a:buFont typeface="Arial" panose="020B0604020202020204" pitchFamily="34" charset="0"/>
        <a:buChar char="•"/>
        <a:defRPr sz="2100" kern="1200" baseline="0">
          <a:solidFill>
            <a:srgbClr val="797979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Clr>
          <a:schemeClr val="accent2"/>
        </a:buClr>
        <a:buFont typeface="Arial" panose="020B0604020202020204" pitchFamily="34" charset="0"/>
        <a:buChar char="•"/>
        <a:defRPr sz="1800" kern="1200" baseline="0">
          <a:solidFill>
            <a:srgbClr val="797979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Clr>
          <a:schemeClr val="accent3"/>
        </a:buClr>
        <a:buFont typeface="Arial" panose="020B0604020202020204" pitchFamily="34" charset="0"/>
        <a:buChar char="•"/>
        <a:defRPr sz="1500" kern="1200" baseline="0">
          <a:solidFill>
            <a:srgbClr val="797979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Clr>
          <a:schemeClr val="accent4"/>
        </a:buClr>
        <a:buFont typeface="Arial" panose="020B0604020202020204" pitchFamily="34" charset="0"/>
        <a:buChar char="•"/>
        <a:defRPr sz="1350" kern="1200" baseline="0">
          <a:solidFill>
            <a:srgbClr val="797979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Clr>
          <a:schemeClr val="accent5"/>
        </a:buClr>
        <a:buFont typeface="Arial" panose="020B0604020202020204" pitchFamily="34" charset="0"/>
        <a:buChar char="•"/>
        <a:defRPr sz="1350" kern="1200" baseline="0">
          <a:solidFill>
            <a:srgbClr val="797979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728704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Section Title Goes Here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Subtitle for Section</a:t>
            </a:r>
          </a:p>
        </p:txBody>
      </p:sp>
    </p:spTree>
    <p:extLst>
      <p:ext uri="{BB962C8B-B14F-4D97-AF65-F5344CB8AC3E}">
        <p14:creationId xmlns:p14="http://schemas.microsoft.com/office/powerpoint/2010/main" val="2564031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Section Title Goes Here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Subtitle for Section</a:t>
            </a:r>
          </a:p>
        </p:txBody>
      </p:sp>
    </p:spTree>
    <p:extLst>
      <p:ext uri="{BB962C8B-B14F-4D97-AF65-F5344CB8AC3E}">
        <p14:creationId xmlns:p14="http://schemas.microsoft.com/office/powerpoint/2010/main" val="18966435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Page Title Goes Here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Line 1 copy goes here</a:t>
            </a:r>
          </a:p>
          <a:p>
            <a:pPr lvl="1"/>
            <a:r>
              <a:rPr lang="en-US" dirty="0"/>
              <a:t>Line 2 copy goes here</a:t>
            </a:r>
          </a:p>
          <a:p>
            <a:pPr lvl="2"/>
            <a:r>
              <a:rPr lang="en-US" dirty="0"/>
              <a:t>Line 3 copy goes here</a:t>
            </a:r>
          </a:p>
          <a:p>
            <a:pPr lvl="3"/>
            <a:r>
              <a:rPr lang="en-US" dirty="0"/>
              <a:t>Line 4 copy goes here</a:t>
            </a:r>
          </a:p>
          <a:p>
            <a:pPr lvl="4"/>
            <a:r>
              <a:rPr lang="en-US" dirty="0"/>
              <a:t>Line 5 copy goes here</a:t>
            </a:r>
          </a:p>
        </p:txBody>
      </p:sp>
    </p:spTree>
    <p:extLst>
      <p:ext uri="{BB962C8B-B14F-4D97-AF65-F5344CB8AC3E}">
        <p14:creationId xmlns:p14="http://schemas.microsoft.com/office/powerpoint/2010/main" val="8488782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Page Title Goes Here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Line 1 copy goes here</a:t>
            </a:r>
          </a:p>
          <a:p>
            <a:pPr lvl="1"/>
            <a:r>
              <a:rPr lang="en-US" dirty="0"/>
              <a:t>Line 2 copy goes here</a:t>
            </a:r>
          </a:p>
          <a:p>
            <a:pPr lvl="2"/>
            <a:r>
              <a:rPr lang="en-US" dirty="0"/>
              <a:t>Line 3 copy goes here</a:t>
            </a:r>
          </a:p>
          <a:p>
            <a:pPr lvl="3"/>
            <a:r>
              <a:rPr lang="en-US" dirty="0"/>
              <a:t>Line 4 copy goes here</a:t>
            </a:r>
          </a:p>
          <a:p>
            <a:pPr lvl="4"/>
            <a:r>
              <a:rPr lang="en-US" dirty="0"/>
              <a:t>Line 5 copy goes here</a:t>
            </a:r>
          </a:p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Line 1 copy goes here</a:t>
            </a:r>
          </a:p>
          <a:p>
            <a:pPr lvl="1"/>
            <a:r>
              <a:rPr lang="en-US" dirty="0"/>
              <a:t>Line 2 copy goes here</a:t>
            </a:r>
          </a:p>
          <a:p>
            <a:pPr lvl="2"/>
            <a:r>
              <a:rPr lang="en-US" dirty="0"/>
              <a:t>Line 3 copy goes here</a:t>
            </a:r>
          </a:p>
          <a:p>
            <a:pPr lvl="3"/>
            <a:r>
              <a:rPr lang="en-US" dirty="0"/>
              <a:t>Line 4 copy goes here</a:t>
            </a:r>
          </a:p>
          <a:p>
            <a:pPr lvl="4"/>
            <a:r>
              <a:rPr lang="en-US" dirty="0"/>
              <a:t>Line 5 copy goes here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98110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6896822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SGNA_Corporate">
      <a:dk1>
        <a:srgbClr val="1C2C68"/>
      </a:dk1>
      <a:lt1>
        <a:srgbClr val="FFFFFF"/>
      </a:lt1>
      <a:dk2>
        <a:srgbClr val="1B3C88"/>
      </a:dk2>
      <a:lt2>
        <a:srgbClr val="D4D4D4"/>
      </a:lt2>
      <a:accent1>
        <a:srgbClr val="1CB1AF"/>
      </a:accent1>
      <a:accent2>
        <a:srgbClr val="6A8FC7"/>
      </a:accent2>
      <a:accent3>
        <a:srgbClr val="EE8A2F"/>
      </a:accent3>
      <a:accent4>
        <a:srgbClr val="99509C"/>
      </a:accent4>
      <a:accent5>
        <a:srgbClr val="D8DD5A"/>
      </a:accent5>
      <a:accent6>
        <a:srgbClr val="117F7E"/>
      </a:accent6>
      <a:hlink>
        <a:srgbClr val="EE8A2F"/>
      </a:hlink>
      <a:folHlink>
        <a:srgbClr val="68316A"/>
      </a:folHlink>
    </a:clrScheme>
    <a:fontScheme name="Cambria-Calibri">
      <a:majorFont>
        <a:latin typeface="Cambria" panose="02040503050406030204"/>
        <a:ea typeface=""/>
        <a:cs typeface=""/>
        <a:font script="Jpan" typeface="ＭＳ Ｐゴシック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4666B599-B1A7-B34E-9512-B01062D125AF}" vid="{38D91750-8514-6F4A-B167-4A7976A2600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SGNA_325661-18_RegionalSociety_PPT16x9 (2)</Template>
  <TotalTime>0</TotalTime>
  <Words>97</Words>
  <Application>Microsoft Office PowerPoint</Application>
  <PresentationFormat>On-screen Show (16:9)</PresentationFormat>
  <Paragraphs>21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Calibri</vt:lpstr>
      <vt:lpstr>georgia</vt:lpstr>
      <vt:lpstr>Office Theme</vt:lpstr>
      <vt:lpstr>PowerPoint Presentation</vt:lpstr>
      <vt:lpstr>Section Title Goes Here</vt:lpstr>
      <vt:lpstr>Section Title Goes Here</vt:lpstr>
      <vt:lpstr>Page Title Goes Here</vt:lpstr>
      <vt:lpstr>Page Title Goes Here</vt:lpstr>
      <vt:lpstr>PowerPoint Presentation</vt:lpstr>
    </vt:vector>
  </TitlesOfParts>
  <Company>SmithBucklin Corporation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Crews-Anderson, Victoria</dc:creator>
  <cp:lastModifiedBy>Crews-Anderson, Victoria</cp:lastModifiedBy>
  <cp:revision>1</cp:revision>
  <dcterms:created xsi:type="dcterms:W3CDTF">2019-01-16T21:35:29Z</dcterms:created>
  <dcterms:modified xsi:type="dcterms:W3CDTF">2019-01-16T21:36:10Z</dcterms:modified>
</cp:coreProperties>
</file>