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9" r:id="rId2"/>
    <p:sldId id="270" r:id="rId3"/>
    <p:sldId id="271" r:id="rId4"/>
    <p:sldId id="272" r:id="rId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979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9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gna.org/join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gna.org/joi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03694-5432-4DAA-9A14-4EB511F0D654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1927A4-6709-47FD-B657-24793EBF03D6}">
      <dgm:prSet phldrT="[Text]"/>
      <dgm:spPr/>
      <dgm:t>
        <a:bodyPr/>
        <a:lstStyle/>
        <a:p>
          <a:r>
            <a:rPr lang="en-US" b="1" dirty="0" smtClean="0"/>
            <a:t>Visit </a:t>
          </a:r>
          <a:r>
            <a:rPr lang="en-US" b="1" dirty="0" smtClean="0">
              <a:hlinkClick xmlns:r="http://schemas.openxmlformats.org/officeDocument/2006/relationships" r:id="rId1"/>
            </a:rPr>
            <a:t>www.sgna.org/join</a:t>
          </a:r>
          <a:r>
            <a:rPr lang="en-US" b="1" dirty="0" smtClean="0"/>
            <a:t> </a:t>
          </a:r>
          <a:r>
            <a:rPr lang="en-US" dirty="0" smtClean="0"/>
            <a:t>(Click the “Join Now” link to get started)</a:t>
          </a:r>
          <a:endParaRPr lang="en-US" dirty="0"/>
        </a:p>
      </dgm:t>
    </dgm:pt>
    <dgm:pt modelId="{5971DC54-9D47-49D6-AFFF-1BA25908A34D}" type="parTrans" cxnId="{1C8C3793-212B-41F9-B37C-F2F239CB6BFF}">
      <dgm:prSet/>
      <dgm:spPr/>
      <dgm:t>
        <a:bodyPr/>
        <a:lstStyle/>
        <a:p>
          <a:endParaRPr lang="en-US"/>
        </a:p>
      </dgm:t>
    </dgm:pt>
    <dgm:pt modelId="{323A6F3E-75DB-4C81-8DD8-AF71927BCB77}" type="sibTrans" cxnId="{1C8C3793-212B-41F9-B37C-F2F239CB6BFF}">
      <dgm:prSet/>
      <dgm:spPr/>
      <dgm:t>
        <a:bodyPr/>
        <a:lstStyle/>
        <a:p>
          <a:endParaRPr lang="en-US"/>
        </a:p>
      </dgm:t>
    </dgm:pt>
    <dgm:pt modelId="{DEDF1A2F-183B-4D09-B233-27749733CA07}">
      <dgm:prSet phldrT="[Text]"/>
      <dgm:spPr/>
      <dgm:t>
        <a:bodyPr/>
        <a:lstStyle/>
        <a:p>
          <a:r>
            <a:rPr lang="en-US" b="1" dirty="0" smtClean="0"/>
            <a:t>Complete the online application </a:t>
          </a:r>
        </a:p>
        <a:p>
          <a:r>
            <a:rPr lang="en-US" dirty="0" smtClean="0"/>
            <a:t>(Enter Your information, select your region and add optional products to your order)</a:t>
          </a:r>
          <a:endParaRPr lang="en-US" dirty="0"/>
        </a:p>
      </dgm:t>
    </dgm:pt>
    <dgm:pt modelId="{3DF265A7-5BE2-49BA-85A6-AB94A8013E9E}" type="parTrans" cxnId="{7625EE92-CE66-4CDA-805A-B403494712E8}">
      <dgm:prSet/>
      <dgm:spPr/>
      <dgm:t>
        <a:bodyPr/>
        <a:lstStyle/>
        <a:p>
          <a:endParaRPr lang="en-US"/>
        </a:p>
      </dgm:t>
    </dgm:pt>
    <dgm:pt modelId="{B43C55C6-1A02-4B42-A741-2C990C2EADC6}" type="sibTrans" cxnId="{7625EE92-CE66-4CDA-805A-B403494712E8}">
      <dgm:prSet/>
      <dgm:spPr/>
      <dgm:t>
        <a:bodyPr/>
        <a:lstStyle/>
        <a:p>
          <a:endParaRPr lang="en-US"/>
        </a:p>
      </dgm:t>
    </dgm:pt>
    <dgm:pt modelId="{395ABF1B-3E40-4652-BE1E-D2A24FE1AE3E}">
      <dgm:prSet phldrT="[Text]"/>
      <dgm:spPr/>
      <dgm:t>
        <a:bodyPr/>
        <a:lstStyle/>
        <a:p>
          <a:r>
            <a:rPr lang="en-US" b="1" dirty="0" smtClean="0"/>
            <a:t>Start exploring your member benefits!</a:t>
          </a:r>
          <a:endParaRPr lang="en-US" b="1" dirty="0"/>
        </a:p>
      </dgm:t>
    </dgm:pt>
    <dgm:pt modelId="{E737C957-05BE-4356-9D3D-6F0E980AA2E0}" type="parTrans" cxnId="{B3408E5D-89A3-4173-897C-A4188B03FB36}">
      <dgm:prSet/>
      <dgm:spPr/>
      <dgm:t>
        <a:bodyPr/>
        <a:lstStyle/>
        <a:p>
          <a:endParaRPr lang="en-US"/>
        </a:p>
      </dgm:t>
    </dgm:pt>
    <dgm:pt modelId="{6BCFBCE9-0EE8-4596-ADCB-4B0114B62115}" type="sibTrans" cxnId="{B3408E5D-89A3-4173-897C-A4188B03FB36}">
      <dgm:prSet/>
      <dgm:spPr/>
      <dgm:t>
        <a:bodyPr/>
        <a:lstStyle/>
        <a:p>
          <a:endParaRPr lang="en-US"/>
        </a:p>
      </dgm:t>
    </dgm:pt>
    <dgm:pt modelId="{96C044C6-3FAA-46A5-B892-895B5B467616}" type="pres">
      <dgm:prSet presAssocID="{47303694-5432-4DAA-9A14-4EB511F0D65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2C2EC98-1A1B-410D-AA92-AD3281EDBA4D}" type="pres">
      <dgm:prSet presAssocID="{395ABF1B-3E40-4652-BE1E-D2A24FE1AE3E}" presName="Accent3" presStyleCnt="0"/>
      <dgm:spPr/>
    </dgm:pt>
    <dgm:pt modelId="{C4C6A6CF-C93E-4DB6-959E-0E448E26D428}" type="pres">
      <dgm:prSet presAssocID="{395ABF1B-3E40-4652-BE1E-D2A24FE1AE3E}" presName="Accent" presStyleLbl="node1" presStyleIdx="0" presStyleCnt="3"/>
      <dgm:spPr/>
    </dgm:pt>
    <dgm:pt modelId="{1904634F-98E9-4132-9D4E-A13BF9A0F6F1}" type="pres">
      <dgm:prSet presAssocID="{395ABF1B-3E40-4652-BE1E-D2A24FE1AE3E}" presName="ParentBackground3" presStyleCnt="0"/>
      <dgm:spPr/>
    </dgm:pt>
    <dgm:pt modelId="{8FF6C369-DFFE-4592-9BA6-6301212AE0C5}" type="pres">
      <dgm:prSet presAssocID="{395ABF1B-3E40-4652-BE1E-D2A24FE1AE3E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BC94124C-962E-4EA0-B719-EE3A34989AC3}" type="pres">
      <dgm:prSet presAssocID="{395ABF1B-3E40-4652-BE1E-D2A24FE1AE3E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90DA9-48F1-40F3-9493-008E60C335A0}" type="pres">
      <dgm:prSet presAssocID="{DEDF1A2F-183B-4D09-B233-27749733CA07}" presName="Accent2" presStyleCnt="0"/>
      <dgm:spPr/>
    </dgm:pt>
    <dgm:pt modelId="{27694F2E-7114-4556-9A9F-FE43339C25B5}" type="pres">
      <dgm:prSet presAssocID="{DEDF1A2F-183B-4D09-B233-27749733CA07}" presName="Accent" presStyleLbl="node1" presStyleIdx="1" presStyleCnt="3"/>
      <dgm:spPr/>
    </dgm:pt>
    <dgm:pt modelId="{B446725F-C3DE-4BE9-B6BF-F2EE08802C17}" type="pres">
      <dgm:prSet presAssocID="{DEDF1A2F-183B-4D09-B233-27749733CA07}" presName="ParentBackground2" presStyleCnt="0"/>
      <dgm:spPr/>
    </dgm:pt>
    <dgm:pt modelId="{66EAC93B-30A2-45DB-9A2E-26FF5D1661AB}" type="pres">
      <dgm:prSet presAssocID="{DEDF1A2F-183B-4D09-B233-27749733CA07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C5B3830A-0F6E-4B7E-B4D9-B23EBFD9BF3B}" type="pres">
      <dgm:prSet presAssocID="{DEDF1A2F-183B-4D09-B233-27749733CA0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3E62A-F379-49B1-A498-FCE29E79624A}" type="pres">
      <dgm:prSet presAssocID="{0F1927A4-6709-47FD-B657-24793EBF03D6}" presName="Accent1" presStyleCnt="0"/>
      <dgm:spPr/>
    </dgm:pt>
    <dgm:pt modelId="{93FEC8B5-3B20-4D88-BD51-DC2B3E72F068}" type="pres">
      <dgm:prSet presAssocID="{0F1927A4-6709-47FD-B657-24793EBF03D6}" presName="Accent" presStyleLbl="node1" presStyleIdx="2" presStyleCnt="3"/>
      <dgm:spPr/>
    </dgm:pt>
    <dgm:pt modelId="{7F4881D8-4143-453A-BDC0-6CC6261B4A91}" type="pres">
      <dgm:prSet presAssocID="{0F1927A4-6709-47FD-B657-24793EBF03D6}" presName="ParentBackground1" presStyleCnt="0"/>
      <dgm:spPr/>
    </dgm:pt>
    <dgm:pt modelId="{89E398C1-F5C8-46BA-A689-30201F87B62D}" type="pres">
      <dgm:prSet presAssocID="{0F1927A4-6709-47FD-B657-24793EBF03D6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177C3CFD-012C-4874-A424-948ABDB866B4}" type="pres">
      <dgm:prSet presAssocID="{0F1927A4-6709-47FD-B657-24793EBF03D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FD69D9-A609-4130-9B01-7FCE79A9EA41}" type="presOf" srcId="{395ABF1B-3E40-4652-BE1E-D2A24FE1AE3E}" destId="{8FF6C369-DFFE-4592-9BA6-6301212AE0C5}" srcOrd="0" destOrd="0" presId="urn:microsoft.com/office/officeart/2011/layout/CircleProcess"/>
    <dgm:cxn modelId="{B3408E5D-89A3-4173-897C-A4188B03FB36}" srcId="{47303694-5432-4DAA-9A14-4EB511F0D654}" destId="{395ABF1B-3E40-4652-BE1E-D2A24FE1AE3E}" srcOrd="2" destOrd="0" parTransId="{E737C957-05BE-4356-9D3D-6F0E980AA2E0}" sibTransId="{6BCFBCE9-0EE8-4596-ADCB-4B0114B62115}"/>
    <dgm:cxn modelId="{EB9FC61E-2D6C-4A34-80C8-E82D3AEBB4C2}" type="presOf" srcId="{395ABF1B-3E40-4652-BE1E-D2A24FE1AE3E}" destId="{BC94124C-962E-4EA0-B719-EE3A34989AC3}" srcOrd="1" destOrd="0" presId="urn:microsoft.com/office/officeart/2011/layout/CircleProcess"/>
    <dgm:cxn modelId="{8547E4E8-B794-43A8-83C0-2D1039DB8384}" type="presOf" srcId="{0F1927A4-6709-47FD-B657-24793EBF03D6}" destId="{177C3CFD-012C-4874-A424-948ABDB866B4}" srcOrd="1" destOrd="0" presId="urn:microsoft.com/office/officeart/2011/layout/CircleProcess"/>
    <dgm:cxn modelId="{1C8C3793-212B-41F9-B37C-F2F239CB6BFF}" srcId="{47303694-5432-4DAA-9A14-4EB511F0D654}" destId="{0F1927A4-6709-47FD-B657-24793EBF03D6}" srcOrd="0" destOrd="0" parTransId="{5971DC54-9D47-49D6-AFFF-1BA25908A34D}" sibTransId="{323A6F3E-75DB-4C81-8DD8-AF71927BCB77}"/>
    <dgm:cxn modelId="{DB345090-598B-46D7-9D89-D5771964F7A1}" type="presOf" srcId="{DEDF1A2F-183B-4D09-B233-27749733CA07}" destId="{66EAC93B-30A2-45DB-9A2E-26FF5D1661AB}" srcOrd="0" destOrd="0" presId="urn:microsoft.com/office/officeart/2011/layout/CircleProcess"/>
    <dgm:cxn modelId="{9835B4EA-BFC9-43F7-A76C-734981BC939F}" type="presOf" srcId="{DEDF1A2F-183B-4D09-B233-27749733CA07}" destId="{C5B3830A-0F6E-4B7E-B4D9-B23EBFD9BF3B}" srcOrd="1" destOrd="0" presId="urn:microsoft.com/office/officeart/2011/layout/CircleProcess"/>
    <dgm:cxn modelId="{46A2D7A1-759A-49CD-9240-125EB3D2FEAE}" type="presOf" srcId="{0F1927A4-6709-47FD-B657-24793EBF03D6}" destId="{89E398C1-F5C8-46BA-A689-30201F87B62D}" srcOrd="0" destOrd="0" presId="urn:microsoft.com/office/officeart/2011/layout/CircleProcess"/>
    <dgm:cxn modelId="{7625EE92-CE66-4CDA-805A-B403494712E8}" srcId="{47303694-5432-4DAA-9A14-4EB511F0D654}" destId="{DEDF1A2F-183B-4D09-B233-27749733CA07}" srcOrd="1" destOrd="0" parTransId="{3DF265A7-5BE2-49BA-85A6-AB94A8013E9E}" sibTransId="{B43C55C6-1A02-4B42-A741-2C990C2EADC6}"/>
    <dgm:cxn modelId="{727A61E1-BBE5-4336-BED5-78D0D1279531}" type="presOf" srcId="{47303694-5432-4DAA-9A14-4EB511F0D654}" destId="{96C044C6-3FAA-46A5-B892-895B5B467616}" srcOrd="0" destOrd="0" presId="urn:microsoft.com/office/officeart/2011/layout/CircleProcess"/>
    <dgm:cxn modelId="{03D8F272-4BDB-4FF7-BEEE-18308CB37751}" type="presParOf" srcId="{96C044C6-3FAA-46A5-B892-895B5B467616}" destId="{52C2EC98-1A1B-410D-AA92-AD3281EDBA4D}" srcOrd="0" destOrd="0" presId="urn:microsoft.com/office/officeart/2011/layout/CircleProcess"/>
    <dgm:cxn modelId="{A188AA8E-EB69-4B08-B68B-C07D7B082668}" type="presParOf" srcId="{52C2EC98-1A1B-410D-AA92-AD3281EDBA4D}" destId="{C4C6A6CF-C93E-4DB6-959E-0E448E26D428}" srcOrd="0" destOrd="0" presId="urn:microsoft.com/office/officeart/2011/layout/CircleProcess"/>
    <dgm:cxn modelId="{9C32C1C5-EFFB-41F8-850B-FFBFBEB31561}" type="presParOf" srcId="{96C044C6-3FAA-46A5-B892-895B5B467616}" destId="{1904634F-98E9-4132-9D4E-A13BF9A0F6F1}" srcOrd="1" destOrd="0" presId="urn:microsoft.com/office/officeart/2011/layout/CircleProcess"/>
    <dgm:cxn modelId="{E8E1ADDE-3B2E-42DC-81DA-73C7EDF195B4}" type="presParOf" srcId="{1904634F-98E9-4132-9D4E-A13BF9A0F6F1}" destId="{8FF6C369-DFFE-4592-9BA6-6301212AE0C5}" srcOrd="0" destOrd="0" presId="urn:microsoft.com/office/officeart/2011/layout/CircleProcess"/>
    <dgm:cxn modelId="{F4A9DD70-1C25-4ABC-8CFC-F5DC4A4A6FDB}" type="presParOf" srcId="{96C044C6-3FAA-46A5-B892-895B5B467616}" destId="{BC94124C-962E-4EA0-B719-EE3A34989AC3}" srcOrd="2" destOrd="0" presId="urn:microsoft.com/office/officeart/2011/layout/CircleProcess"/>
    <dgm:cxn modelId="{3BD4A2A0-B5D4-4341-BDB4-F16310D14E6C}" type="presParOf" srcId="{96C044C6-3FAA-46A5-B892-895B5B467616}" destId="{36990DA9-48F1-40F3-9493-008E60C335A0}" srcOrd="3" destOrd="0" presId="urn:microsoft.com/office/officeart/2011/layout/CircleProcess"/>
    <dgm:cxn modelId="{985B77E0-9E27-47EC-8140-9514E0C5F151}" type="presParOf" srcId="{36990DA9-48F1-40F3-9493-008E60C335A0}" destId="{27694F2E-7114-4556-9A9F-FE43339C25B5}" srcOrd="0" destOrd="0" presId="urn:microsoft.com/office/officeart/2011/layout/CircleProcess"/>
    <dgm:cxn modelId="{00B53A61-0CC9-46D3-8A3F-96EF59FBA779}" type="presParOf" srcId="{96C044C6-3FAA-46A5-B892-895B5B467616}" destId="{B446725F-C3DE-4BE9-B6BF-F2EE08802C17}" srcOrd="4" destOrd="0" presId="urn:microsoft.com/office/officeart/2011/layout/CircleProcess"/>
    <dgm:cxn modelId="{B8DB8597-41B8-45A9-B891-BF9308B5C30C}" type="presParOf" srcId="{B446725F-C3DE-4BE9-B6BF-F2EE08802C17}" destId="{66EAC93B-30A2-45DB-9A2E-26FF5D1661AB}" srcOrd="0" destOrd="0" presId="urn:microsoft.com/office/officeart/2011/layout/CircleProcess"/>
    <dgm:cxn modelId="{BA154003-C1E9-4F04-B600-6D815D4D794E}" type="presParOf" srcId="{96C044C6-3FAA-46A5-B892-895B5B467616}" destId="{C5B3830A-0F6E-4B7E-B4D9-B23EBFD9BF3B}" srcOrd="5" destOrd="0" presId="urn:microsoft.com/office/officeart/2011/layout/CircleProcess"/>
    <dgm:cxn modelId="{A3B4F204-8F8B-43FE-878F-76EE7B0CAE39}" type="presParOf" srcId="{96C044C6-3FAA-46A5-B892-895B5B467616}" destId="{FD43E62A-F379-49B1-A498-FCE29E79624A}" srcOrd="6" destOrd="0" presId="urn:microsoft.com/office/officeart/2011/layout/CircleProcess"/>
    <dgm:cxn modelId="{FD1FC470-0A7F-4342-BF00-A24B40C25146}" type="presParOf" srcId="{FD43E62A-F379-49B1-A498-FCE29E79624A}" destId="{93FEC8B5-3B20-4D88-BD51-DC2B3E72F068}" srcOrd="0" destOrd="0" presId="urn:microsoft.com/office/officeart/2011/layout/CircleProcess"/>
    <dgm:cxn modelId="{BB320BF9-EDF3-4759-BA44-F82F9FB6EDFB}" type="presParOf" srcId="{96C044C6-3FAA-46A5-B892-895B5B467616}" destId="{7F4881D8-4143-453A-BDC0-6CC6261B4A91}" srcOrd="7" destOrd="0" presId="urn:microsoft.com/office/officeart/2011/layout/CircleProcess"/>
    <dgm:cxn modelId="{4027ABB6-0E66-4966-B199-AE0F6F5EEE01}" type="presParOf" srcId="{7F4881D8-4143-453A-BDC0-6CC6261B4A91}" destId="{89E398C1-F5C8-46BA-A689-30201F87B62D}" srcOrd="0" destOrd="0" presId="urn:microsoft.com/office/officeart/2011/layout/CircleProcess"/>
    <dgm:cxn modelId="{018BB019-63E6-423F-B661-3D97FCE2AD72}" type="presParOf" srcId="{96C044C6-3FAA-46A5-B892-895B5B467616}" destId="{177C3CFD-012C-4874-A424-948ABDB866B4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6A6CF-C93E-4DB6-959E-0E448E26D428}">
      <dsp:nvSpPr>
        <dsp:cNvPr id="0" name=""/>
        <dsp:cNvSpPr/>
      </dsp:nvSpPr>
      <dsp:spPr>
        <a:xfrm>
          <a:off x="6444623" y="1034407"/>
          <a:ext cx="2740118" cy="2740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6C369-DFFE-4592-9BA6-6301212AE0C5}">
      <dsp:nvSpPr>
        <dsp:cNvPr id="0" name=""/>
        <dsp:cNvSpPr/>
      </dsp:nvSpPr>
      <dsp:spPr>
        <a:xfrm>
          <a:off x="6535604" y="1125777"/>
          <a:ext cx="2558157" cy="255788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Start exploring your member benefits!</a:t>
          </a:r>
          <a:endParaRPr lang="en-US" sz="1700" b="1" kern="1200" dirty="0"/>
        </a:p>
      </dsp:txBody>
      <dsp:txXfrm>
        <a:off x="6901310" y="1491258"/>
        <a:ext cx="1826745" cy="1826923"/>
      </dsp:txXfrm>
    </dsp:sp>
    <dsp:sp modelId="{27694F2E-7114-4556-9A9F-FE43339C25B5}">
      <dsp:nvSpPr>
        <dsp:cNvPr id="0" name=""/>
        <dsp:cNvSpPr/>
      </dsp:nvSpPr>
      <dsp:spPr>
        <a:xfrm rot="2700000">
          <a:off x="3615932" y="1037720"/>
          <a:ext cx="2733518" cy="273351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AC93B-30A2-45DB-9A2E-26FF5D1661AB}">
      <dsp:nvSpPr>
        <dsp:cNvPr id="0" name=""/>
        <dsp:cNvSpPr/>
      </dsp:nvSpPr>
      <dsp:spPr>
        <a:xfrm>
          <a:off x="3703613" y="1125777"/>
          <a:ext cx="2558157" cy="255788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Complete the online application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(Enter Your information, select your region and add optional products to your order)</a:t>
          </a:r>
          <a:endParaRPr lang="en-US" sz="1700" kern="1200" dirty="0"/>
        </a:p>
      </dsp:txBody>
      <dsp:txXfrm>
        <a:off x="4069319" y="1491258"/>
        <a:ext cx="1826745" cy="1826923"/>
      </dsp:txXfrm>
    </dsp:sp>
    <dsp:sp modelId="{93FEC8B5-3B20-4D88-BD51-DC2B3E72F068}">
      <dsp:nvSpPr>
        <dsp:cNvPr id="0" name=""/>
        <dsp:cNvSpPr/>
      </dsp:nvSpPr>
      <dsp:spPr>
        <a:xfrm rot="2700000">
          <a:off x="783941" y="1037720"/>
          <a:ext cx="2733518" cy="273351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398C1-F5C8-46BA-A689-30201F87B62D}">
      <dsp:nvSpPr>
        <dsp:cNvPr id="0" name=""/>
        <dsp:cNvSpPr/>
      </dsp:nvSpPr>
      <dsp:spPr>
        <a:xfrm>
          <a:off x="871622" y="1125777"/>
          <a:ext cx="2558157" cy="255788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Visit </a:t>
          </a:r>
          <a:r>
            <a:rPr lang="en-US" sz="1700" b="1" kern="1200" dirty="0" smtClean="0">
              <a:hlinkClick xmlns:r="http://schemas.openxmlformats.org/officeDocument/2006/relationships" r:id="rId1"/>
            </a:rPr>
            <a:t>www.sgna.org/join</a:t>
          </a:r>
          <a:r>
            <a:rPr lang="en-US" sz="1700" b="1" kern="1200" dirty="0" smtClean="0"/>
            <a:t> </a:t>
          </a:r>
          <a:r>
            <a:rPr lang="en-US" sz="1700" kern="1200" dirty="0" smtClean="0"/>
            <a:t>(Click the “Join Now” link to get started)</a:t>
          </a:r>
          <a:endParaRPr lang="en-US" sz="1700" kern="1200" dirty="0"/>
        </a:p>
      </dsp:txBody>
      <dsp:txXfrm>
        <a:off x="1237328" y="1491258"/>
        <a:ext cx="1826745" cy="1826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6ADE48-605E-8041-B926-4CB509D7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11" y="1006713"/>
            <a:ext cx="5047321" cy="1242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4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GNA Communiti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26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embershi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298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048D-1D0E-474C-B458-71C8CC23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05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048D-1D0E-474C-B458-71C8CC23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58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048D-1D0E-474C-B458-71C8CC23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33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048D-1D0E-474C-B458-71C8CC23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56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048D-1D0E-474C-B458-71C8CC23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40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048D-1D0E-474C-B458-71C8CC23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3A44FA4-DC9E-DC4B-A0E4-69DC44B281E5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048D-1D0E-474C-B458-71C8CC23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2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11" y="833729"/>
            <a:ext cx="7886700" cy="2139553"/>
          </a:xfrm>
        </p:spPr>
        <p:txBody>
          <a:bodyPr anchor="b"/>
          <a:lstStyle>
            <a:lvl1pPr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611" y="2993523"/>
            <a:ext cx="7886700" cy="1125140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67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11" y="833729"/>
            <a:ext cx="7886700" cy="2139553"/>
          </a:xfrm>
        </p:spPr>
        <p:txBody>
          <a:bodyPr anchor="b"/>
          <a:lstStyle>
            <a:lvl1pPr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611" y="2993523"/>
            <a:ext cx="7886700" cy="1125140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02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nual Cou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48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INA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44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 Inside Tr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42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fection Preve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30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obile Ap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703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116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6626" y="4661174"/>
            <a:ext cx="1648724" cy="258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1" baseline="0">
                <a:solidFill>
                  <a:schemeClr val="tx2"/>
                </a:solidFill>
                <a:latin typeface="georgia" charset="0"/>
              </a:defRPr>
            </a:lvl1pPr>
          </a:lstStyle>
          <a:p>
            <a:fld id="{0FC0048D-1D0E-474C-B458-71C8CC232F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4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74" r:id="rId5"/>
    <p:sldLayoutId id="2147483673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1" kern="1200" baseline="0">
          <a:solidFill>
            <a:schemeClr val="tx2"/>
          </a:solidFill>
          <a:latin typeface="georgia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 baseline="0">
          <a:solidFill>
            <a:srgbClr val="797979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800" kern="1200" baseline="0">
          <a:solidFill>
            <a:srgbClr val="797979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 panose="020B0604020202020204" pitchFamily="34" charset="0"/>
        <a:buChar char="•"/>
        <a:defRPr sz="1500" kern="1200" baseline="0">
          <a:solidFill>
            <a:srgbClr val="797979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4"/>
        </a:buClr>
        <a:buFont typeface="Arial" panose="020B0604020202020204" pitchFamily="34" charset="0"/>
        <a:buChar char="•"/>
        <a:defRPr sz="1350" kern="1200" baseline="0">
          <a:solidFill>
            <a:srgbClr val="797979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5"/>
        </a:buClr>
        <a:buFont typeface="Arial" panose="020B0604020202020204" pitchFamily="34" charset="0"/>
        <a:buChar char="•"/>
        <a:defRPr sz="1350" kern="1200" baseline="0">
          <a:solidFill>
            <a:srgbClr val="797979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E66CFB-E639-504B-A85D-2350977BB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SGNA Membership</a:t>
            </a:r>
            <a:br>
              <a:rPr lang="en-US" b="1" dirty="0" smtClean="0"/>
            </a:br>
            <a:r>
              <a:rPr lang="en-US" b="1" dirty="0" smtClean="0"/>
              <a:t>	</a:t>
            </a:r>
            <a:r>
              <a:rPr lang="en-US" dirty="0" smtClean="0"/>
              <a:t>Join today!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90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434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Join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087292"/>
              </p:ext>
            </p:extLst>
          </p:nvPr>
        </p:nvGraphicFramePr>
        <p:xfrm>
          <a:off x="-397291" y="273843"/>
          <a:ext cx="9402554" cy="4808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2092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Mid-Year Membership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4857750" cy="3116517"/>
          </a:xfrm>
        </p:spPr>
        <p:txBody>
          <a:bodyPr/>
          <a:lstStyle/>
          <a:p>
            <a:r>
              <a:rPr lang="en-US" dirty="0" smtClean="0"/>
              <a:t>Available June 1 – October 31</a:t>
            </a:r>
          </a:p>
          <a:p>
            <a:r>
              <a:rPr lang="en-US" dirty="0" smtClean="0"/>
              <a:t>Membership starts the day you join and expires December 31 of the following year</a:t>
            </a:r>
          </a:p>
          <a:p>
            <a:r>
              <a:rPr lang="en-US" dirty="0" smtClean="0"/>
              <a:t>Dues adjust each month to reflect months of membership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654" y="1268016"/>
            <a:ext cx="2901696" cy="24180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508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GNA Corporate Palette">
      <a:dk1>
        <a:srgbClr val="1C2C68"/>
      </a:dk1>
      <a:lt1>
        <a:srgbClr val="FFFFFF"/>
      </a:lt1>
      <a:dk2>
        <a:srgbClr val="1B3C88"/>
      </a:dk2>
      <a:lt2>
        <a:srgbClr val="D4D4D4"/>
      </a:lt2>
      <a:accent1>
        <a:srgbClr val="1CB1AF"/>
      </a:accent1>
      <a:accent2>
        <a:srgbClr val="6A8FC7"/>
      </a:accent2>
      <a:accent3>
        <a:srgbClr val="EE8A2F"/>
      </a:accent3>
      <a:accent4>
        <a:srgbClr val="99509C"/>
      </a:accent4>
      <a:accent5>
        <a:srgbClr val="D8DD5A"/>
      </a:accent5>
      <a:accent6>
        <a:srgbClr val="117F7E"/>
      </a:accent6>
      <a:hlink>
        <a:srgbClr val="EE8A2F"/>
      </a:hlink>
      <a:folHlink>
        <a:srgbClr val="68316A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GNA_325661-18_RegionalSociety_PPT16x9" id="{C43D099B-E4A8-1143-98F8-CB515CE1CF0D}" vid="{F5FA9836-9D19-0B41-9238-73C7570481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SGNA_325661-18_RegionalSociety_PPT16x9 (5)</Template>
  <TotalTime>15</TotalTime>
  <Words>77</Words>
  <Application>Microsoft Office PowerPoint</Application>
  <PresentationFormat>On-screen Show (16:9)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georgia</vt:lpstr>
      <vt:lpstr>Office Theme</vt:lpstr>
      <vt:lpstr>SGNA Membership  Join today!</vt:lpstr>
      <vt:lpstr>PowerPoint Presentation</vt:lpstr>
      <vt:lpstr>How to Join</vt:lpstr>
      <vt:lpstr>Mid-Year Membership Option</vt:lpstr>
    </vt:vector>
  </TitlesOfParts>
  <Company>SmithBucklin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line one line two</dc:title>
  <dc:creator>Crews-Anderson, Victoria</dc:creator>
  <cp:lastModifiedBy>Beckman, Alex</cp:lastModifiedBy>
  <cp:revision>4</cp:revision>
  <dcterms:created xsi:type="dcterms:W3CDTF">2019-01-17T02:18:28Z</dcterms:created>
  <dcterms:modified xsi:type="dcterms:W3CDTF">2019-01-18T20:26:02Z</dcterms:modified>
</cp:coreProperties>
</file>