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22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0C285-DAA3-4A59-827D-ADB38EBECA5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43545-CEF1-438E-A252-A1D837D78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5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0D9F7-20D9-4715-8FB2-136B3B9CA35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4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D58-9422-40D4-BA97-0CB44886F683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3B68-7FC1-4DEA-8295-F5CD7F38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7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D58-9422-40D4-BA97-0CB44886F683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3B68-7FC1-4DEA-8295-F5CD7F38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D58-9422-40D4-BA97-0CB44886F683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3B68-7FC1-4DEA-8295-F5CD7F38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2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D58-9422-40D4-BA97-0CB44886F683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3B68-7FC1-4DEA-8295-F5CD7F38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8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D58-9422-40D4-BA97-0CB44886F683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3B68-7FC1-4DEA-8295-F5CD7F38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5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D58-9422-40D4-BA97-0CB44886F683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3B68-7FC1-4DEA-8295-F5CD7F38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6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D58-9422-40D4-BA97-0CB44886F683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3B68-7FC1-4DEA-8295-F5CD7F38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9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D58-9422-40D4-BA97-0CB44886F683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3B68-7FC1-4DEA-8295-F5CD7F38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6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D58-9422-40D4-BA97-0CB44886F683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3B68-7FC1-4DEA-8295-F5CD7F38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D58-9422-40D4-BA97-0CB44886F683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3B68-7FC1-4DEA-8295-F5CD7F38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0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D58-9422-40D4-BA97-0CB44886F683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3B68-7FC1-4DEA-8295-F5CD7F38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5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26D58-9422-40D4-BA97-0CB44886F683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23B68-7FC1-4DEA-8295-F5CD7F38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0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Required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0">
              <a:buClr>
                <a:srgbClr val="14184A"/>
              </a:buClr>
              <a:buFont typeface="+mj-lt"/>
              <a:buAutoNum type="arabicPeriod"/>
            </a:pP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ompletion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Successful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completion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this Continuing Nursing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Education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(CNE) Activity is based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on: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(may include but not limited to the following)</a:t>
            </a:r>
          </a:p>
          <a:p>
            <a:pPr lvl="1">
              <a:buClr>
                <a:srgbClr val="14184A"/>
              </a:buClr>
              <a:buFontTx/>
              <a:buChar char="-"/>
            </a:pP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Being 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registered for this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activity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14184A"/>
              </a:buClr>
              <a:buFontTx/>
              <a:buChar char="-"/>
            </a:pP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Actual 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time spent on the activity</a:t>
            </a:r>
          </a:p>
          <a:p>
            <a:pPr lvl="1">
              <a:buClr>
                <a:srgbClr val="14184A"/>
              </a:buClr>
              <a:buFontTx/>
              <a:buChar char="-"/>
            </a:pP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Required 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attendance i.e., attendance at entire activity, partial attendance, or missing no more than 10 minutes</a:t>
            </a:r>
          </a:p>
          <a:p>
            <a:pPr lvl="1">
              <a:buClr>
                <a:srgbClr val="14184A"/>
              </a:buClr>
              <a:buFontTx/>
              <a:buChar char="-"/>
            </a:pP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Successful 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completion of the post test</a:t>
            </a:r>
          </a:p>
          <a:p>
            <a:pPr lvl="1">
              <a:buClr>
                <a:srgbClr val="14184A"/>
              </a:buClr>
              <a:buFontTx/>
              <a:buChar char="-"/>
            </a:pP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Completion 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evaluation</a:t>
            </a:r>
          </a:p>
          <a:p>
            <a:pPr marL="0" lvl="0" indent="0">
              <a:buClr>
                <a:srgbClr val="14184A"/>
              </a:buClr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Conflict of interest: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planners and presenters </a:t>
            </a:r>
            <a:r>
              <a:rPr lang="en-US" sz="1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do/do not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have any conflicts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interest to </a:t>
            </a:r>
          </a:p>
          <a:p>
            <a:pPr marL="0" lvl="0" indent="0">
              <a:buClr>
                <a:srgbClr val="14184A"/>
              </a:buClr>
              <a:buNone/>
            </a:pP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disclose.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conflicts exist, include name, name of commercial interest, nature of relationship</a:t>
            </a:r>
            <a:endParaRPr lang="en-US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Clr>
                <a:srgbClr val="14184A"/>
              </a:buClr>
              <a:buNone/>
            </a:pP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Approval: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Society of Gastroenterology Nurses and Associates,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accredited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  </a:t>
            </a:r>
          </a:p>
          <a:p>
            <a:pPr marL="0" lvl="0" indent="0">
              <a:buClr>
                <a:srgbClr val="14184A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approver of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Continuing Nursing Education by the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American Nurses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Credentialing Center's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0" lvl="0" indent="0">
              <a:buClr>
                <a:srgbClr val="14184A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Commission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 Accreditation</a:t>
            </a:r>
            <a:r>
              <a:rPr 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12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Clr>
                <a:srgbClr val="14184A"/>
              </a:buClr>
              <a:buNone/>
            </a:pPr>
            <a:r>
              <a:rPr lang="en-US" sz="12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Commercial Support, if applicable: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There is commercial support for this educational activity from the </a:t>
            </a:r>
            <a:r>
              <a:rPr lang="en-US" sz="12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(Name </a:t>
            </a:r>
            <a:r>
              <a:rPr lang="en-US" sz="1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>
              <a:buClr>
                <a:srgbClr val="14184A"/>
              </a:buClr>
              <a:buNone/>
            </a:pPr>
            <a:r>
              <a:rPr lang="en-US" sz="1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12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12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Commercial Support </a:t>
            </a:r>
            <a:r>
              <a:rPr lang="en-US" sz="12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entity provider</a:t>
            </a:r>
            <a:r>
              <a:rPr lang="en-US" sz="12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in the form of </a:t>
            </a:r>
            <a:r>
              <a:rPr lang="en-US" sz="1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in-kind or financial support</a:t>
            </a:r>
            <a:r>
              <a:rPr lang="en-US" sz="1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. 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Clr>
                <a:srgbClr val="14184A"/>
              </a:buClr>
              <a:buNone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5.    Expiration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of enduring materials, if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applicable: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Contact hours for this activity will expire on </a:t>
            </a:r>
            <a:r>
              <a:rPr lang="en-US" sz="12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date of </a:t>
            </a:r>
          </a:p>
          <a:p>
            <a:pPr marL="0" lvl="0" indent="0">
              <a:buClr>
                <a:srgbClr val="14184A"/>
              </a:buClr>
              <a:buNone/>
            </a:pPr>
            <a:r>
              <a:rPr lang="en-US" sz="1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12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expiration</a:t>
            </a:r>
            <a:r>
              <a:rPr lang="en-US" sz="1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Contact hours will not be awarded after this date.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Clr>
                <a:srgbClr val="14184A"/>
              </a:buClr>
              <a:buNone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6.    Joint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Providership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if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applicable: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This activity is being joint provided by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name of SGNA region and joint </a:t>
            </a:r>
          </a:p>
          <a:p>
            <a:pPr marL="0" lvl="0" indent="0">
              <a:buClr>
                <a:srgbClr val="14184A"/>
              </a:buClr>
              <a:buNone/>
            </a:pPr>
            <a:r>
              <a:rPr lang="en-US" sz="1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12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provider(s).</a:t>
            </a:r>
            <a:endParaRPr lang="en-US" sz="1200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Clr>
                <a:srgbClr val="14184A"/>
              </a:buClr>
              <a:buNone/>
            </a:pPr>
            <a:endParaRPr lang="en-US" sz="120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235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Required Disclosures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Friis, Cindy</dc:creator>
  <cp:lastModifiedBy>Friis, Cindy</cp:lastModifiedBy>
  <cp:revision>14</cp:revision>
  <cp:lastPrinted>2016-11-11T15:38:31Z</cp:lastPrinted>
  <dcterms:created xsi:type="dcterms:W3CDTF">2016-03-31T14:40:35Z</dcterms:created>
  <dcterms:modified xsi:type="dcterms:W3CDTF">2016-12-06T20:15:48Z</dcterms:modified>
</cp:coreProperties>
</file>